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1489F-4DAC-4E99-931B-7F713ED5B721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D69F4-EC98-42ED-AFB6-20400C090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66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D69F4-EC98-42ED-AFB6-20400C0906E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294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F88557-331B-1206-0893-131011C71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5D225B-C72E-BED1-B322-F6A8CCB9A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4C1328-06B6-DF63-FABB-803C3ADC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17DA46-B97B-40B8-ED54-001EDF93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CC564D-C848-F26E-2FB5-AA87B16D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2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E78965-68D0-AA95-92DC-B342D79A1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5F9BA8-2F20-C258-FA58-CC8453CE3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9B0190-1997-0B4B-DA76-F925D573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08846E-919D-DD4C-237C-080F80AE1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15817D-E39F-E821-9D6F-40606165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07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BEBD93F-3C66-156E-EAA0-47DB31101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D5F40A-4D9B-47FE-E472-B4DCBF2CD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22070-F109-D2DB-1092-006ED926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D81785-1AAD-EA54-DD18-529436F2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FDD236-5FE1-C87A-C6FD-BCA2144E8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45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0EC934-0F36-F307-A034-20006EB2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395FCD-371C-895B-4A92-83DBB9416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EFE94F-264D-3178-4857-7A4B5855F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D1426B-8B8A-8927-DFBC-F5DAB646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A2C59C-A753-2E92-1FB3-20B4B4BBC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50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3C91A4-A6F3-90BA-FDDB-3A5A4D98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FEE40B-AA62-E623-47F5-32B6E0C6E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FF6CD9-F5D1-BCD7-8431-9B371BA70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4ED7A7-3EAB-8DA1-FBA8-E5C27B011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7BA4B9-B2C5-27BB-5B8E-13A90EF61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66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1F15F1-D7FB-E812-6466-A29E45CC4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4FB1F3-42E0-0BD4-A390-63B6B61C7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257640-0DA4-5C0F-45C8-8403DA206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1181EF-081B-355C-6416-2E59D380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319434-1745-63E4-F984-F4B46233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35B714-A125-12F1-9728-6AC8A1BD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47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195E6F-C816-1BF4-6EE6-85C2B7C8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D5D8B8-6F5E-6FDA-6EB1-6B0E0E848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B2DD9F-6EED-AEFD-37B0-9CD6759C9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207E86D-825C-C089-5AEA-87B1F1AAE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764143-1848-72FB-517B-70D59D53C2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5ED8B54-36F3-568E-274E-35ABB88B8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75A7C8-DAFA-B346-06D0-2A37CE97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9EE36AE-DEDB-408C-4AC8-3D2E74001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3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C98E3-2768-128F-3400-E9ED94055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E55D80-7B9E-1E87-A373-86D9FE53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C28655-D342-D9AC-E56B-E81A8101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E95AB0D-3E5B-F068-9C25-EB77E3C6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16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BFE1D06-CA9A-A7A1-BFDA-E9512EFF3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1857BCF-05B1-2292-994C-78D2EEC6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18447C-0B7B-97F3-8F7E-09B2F43E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68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93395-3328-4202-A637-2CE5EDB5A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891BA-F0FE-2EE6-84AE-9DB6E5368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A5AF94-8DE8-06F9-B651-ED03D621A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3CFCCB-FC76-194F-AE6A-6C97BBD4F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CC8493-AA42-3DBD-CF48-50F2BC823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4EA8C2-F291-F457-8BE8-F3616A682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86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E47FD2-2D75-E289-206D-414E081A2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28FC2F-6CB6-AF94-66E0-CE2AC28047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8BDD90-4CBD-51A3-296A-42499F7FC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A07B9D-3794-DC53-2137-50092DCBE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842166-A4A2-6C73-286F-28EB5D362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B47832-68CD-7178-345A-8DC34994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354014-A184-7BA3-8413-B9115F984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BCC9B8-1013-1C92-915C-71BCDC34F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D06B8D-3A67-4121-1569-494FB9EF2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1372D-297E-47DD-AB3E-0BC9427D660E}" type="datetimeFigureOut">
              <a:rPr kumimoji="1" lang="ja-JP" altLang="en-US" smtClean="0"/>
              <a:t>2024/7/15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AB0B9B-B09A-DEA6-B114-F72C4DEFA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68C16F-EF6E-57D7-0D1E-9AE3D2B0F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59196-F076-47E9-A5C6-16F4904C51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87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846A02-ABD4-8C67-D3B6-A1FC0C2E0A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7099A6E-B178-7219-3A89-E54F2DAE7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C6ECB8-62D2-18E2-B4AA-E5C136374FA7}"/>
              </a:ext>
            </a:extLst>
          </p:cNvPr>
          <p:cNvSpPr txBox="1"/>
          <p:nvPr/>
        </p:nvSpPr>
        <p:spPr>
          <a:xfrm>
            <a:off x="3048000" y="310829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i="0" dirty="0">
                <a:solidFill>
                  <a:srgbClr val="FFFFFF"/>
                </a:solidFill>
                <a:effectLst/>
                <a:highlight>
                  <a:srgbClr val="FFFFFF"/>
                </a:highlight>
                <a:latin typeface="Quicksand"/>
              </a:rPr>
              <a:t>僕が何千マイルも歩いたら</a:t>
            </a:r>
            <a:br>
              <a:rPr lang="ja-JP" altLang="en-US" dirty="0"/>
            </a:br>
            <a:r>
              <a:rPr lang="ja-JP" altLang="en-US" b="0" i="0" dirty="0">
                <a:solidFill>
                  <a:srgbClr val="FFFFFF"/>
                </a:solidFill>
                <a:effectLst/>
                <a:highlight>
                  <a:srgbClr val="FFFFFF"/>
                </a:highlight>
                <a:latin typeface="Quicksand"/>
              </a:rPr>
              <a:t>手のひらから大事なものがこぼれ落ちた</a:t>
            </a: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C9E53C-DDE8-6248-41DC-566AADDAA99A}"/>
              </a:ext>
            </a:extLst>
          </p:cNvPr>
          <p:cNvSpPr txBox="1"/>
          <p:nvPr/>
        </p:nvSpPr>
        <p:spPr>
          <a:xfrm>
            <a:off x="3048000" y="310829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i="0" dirty="0">
                <a:solidFill>
                  <a:srgbClr val="FFFFFF"/>
                </a:solidFill>
                <a:effectLst/>
                <a:highlight>
                  <a:srgbClr val="FFFFFF"/>
                </a:highlight>
                <a:latin typeface="Quicksand"/>
              </a:rPr>
              <a:t>僕が何千マイルも歩いたら</a:t>
            </a:r>
            <a:br>
              <a:rPr lang="ja-JP" altLang="en-US" dirty="0"/>
            </a:br>
            <a:r>
              <a:rPr lang="ja-JP" altLang="en-US" b="0" i="0" dirty="0">
                <a:solidFill>
                  <a:srgbClr val="FFFFFF"/>
                </a:solidFill>
                <a:effectLst/>
                <a:highlight>
                  <a:srgbClr val="FFFFFF"/>
                </a:highlight>
                <a:latin typeface="Quicksand"/>
              </a:rPr>
              <a:t>手のひらから大事なものがこぼれ落ちた</a:t>
            </a:r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4131FA-FDC9-1275-243C-1A9F9F16EA1A}"/>
              </a:ext>
            </a:extLst>
          </p:cNvPr>
          <p:cNvSpPr txBox="1"/>
          <p:nvPr/>
        </p:nvSpPr>
        <p:spPr>
          <a:xfrm>
            <a:off x="3048000" y="310829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僕が何千マイルも歩いたら</a:t>
            </a:r>
          </a:p>
          <a:p>
            <a:r>
              <a:rPr lang="ja-JP" altLang="en-US" dirty="0"/>
              <a:t>手のひらから大事なものがこぼれ落ちた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77D67180-A0A1-A3C9-BBC8-D154C0C2E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764" t="42066" r="19615" b="11097"/>
          <a:stretch/>
        </p:blipFill>
        <p:spPr>
          <a:xfrm>
            <a:off x="1758338" y="1531740"/>
            <a:ext cx="9513454" cy="48555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0E59ACBB-8081-F05A-382A-A71F028E1A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349" t="36643" r="66481" b="52484"/>
          <a:stretch/>
        </p:blipFill>
        <p:spPr>
          <a:xfrm>
            <a:off x="4269663" y="2465526"/>
            <a:ext cx="698985" cy="59673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BFA2BBCB-0029-9884-1C21-FBC5A5C774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658" t="71158" r="43373" b="13034"/>
          <a:stretch/>
        </p:blipFill>
        <p:spPr>
          <a:xfrm>
            <a:off x="7761997" y="1504660"/>
            <a:ext cx="2145154" cy="2249964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DC8BEA6-F885-280B-2349-2C4E370156AD}"/>
              </a:ext>
            </a:extLst>
          </p:cNvPr>
          <p:cNvSpPr txBox="1"/>
          <p:nvPr/>
        </p:nvSpPr>
        <p:spPr>
          <a:xfrm>
            <a:off x="7853223" y="2145735"/>
            <a:ext cx="1980029" cy="707886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旧医院</a:t>
            </a:r>
            <a:r>
              <a:rPr lang="ja-JP" altLang="en-US" sz="2000" b="1" dirty="0">
                <a:solidFill>
                  <a:srgbClr val="FF0000"/>
                </a:solidFill>
              </a:rPr>
              <a:t>・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駐車場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lang="ja-JP" altLang="en-US" sz="2000" b="1" dirty="0">
                <a:solidFill>
                  <a:srgbClr val="FF0000"/>
                </a:solidFill>
              </a:rPr>
              <a:t>→取り壊し工事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D21459C3-BB56-C508-4CA4-F3015213F2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204" t="71028" r="46747" b="14445"/>
          <a:stretch/>
        </p:blipFill>
        <p:spPr>
          <a:xfrm>
            <a:off x="7706579" y="1293"/>
            <a:ext cx="1437421" cy="141129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5DBE969C-24D0-3C89-649E-C807F05D8D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204" t="71028" r="46747" b="22853"/>
          <a:stretch/>
        </p:blipFill>
        <p:spPr>
          <a:xfrm>
            <a:off x="8525148" y="14373"/>
            <a:ext cx="1437421" cy="59445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217520-1F2E-92AE-EB8F-5EFCB6CC345E}"/>
              </a:ext>
            </a:extLst>
          </p:cNvPr>
          <p:cNvSpPr txBox="1"/>
          <p:nvPr/>
        </p:nvSpPr>
        <p:spPr>
          <a:xfrm>
            <a:off x="9162996" y="608825"/>
            <a:ext cx="800219" cy="830997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駐車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en-US" altLang="ja-JP" sz="2400" b="1" dirty="0">
                <a:solidFill>
                  <a:schemeClr val="bg1"/>
                </a:solidFill>
              </a:rPr>
              <a:t>2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台</a:t>
            </a:r>
            <a:endParaRPr kumimoji="1"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89DE53C-64C8-F35D-B08E-441A2D02C67E}"/>
              </a:ext>
            </a:extLst>
          </p:cNvPr>
          <p:cNvSpPr txBox="1"/>
          <p:nvPr/>
        </p:nvSpPr>
        <p:spPr>
          <a:xfrm>
            <a:off x="7751622" y="120448"/>
            <a:ext cx="1392378" cy="123110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900" b="1" dirty="0">
                <a:solidFill>
                  <a:srgbClr val="FF0000"/>
                </a:solidFill>
              </a:rPr>
              <a:t>一心延命助</a:t>
            </a:r>
            <a:endParaRPr kumimoji="1" lang="en-US" altLang="ja-JP" sz="1900" b="1" dirty="0">
              <a:solidFill>
                <a:srgbClr val="FF0000"/>
              </a:solidFill>
            </a:endParaRPr>
          </a:p>
          <a:p>
            <a:r>
              <a:rPr kumimoji="1" lang="ja-JP" altLang="en-US" sz="1900" b="1" dirty="0">
                <a:solidFill>
                  <a:srgbClr val="FF0000"/>
                </a:solidFill>
              </a:rPr>
              <a:t>地蔵尊</a:t>
            </a:r>
            <a:endParaRPr kumimoji="1" lang="en-US" altLang="ja-JP" sz="1900" b="1" dirty="0">
              <a:solidFill>
                <a:srgbClr val="FF0000"/>
              </a:solidFill>
            </a:endParaRPr>
          </a:p>
          <a:p>
            <a:endParaRPr kumimoji="1" lang="en-US" altLang="ja-JP" b="1" dirty="0">
              <a:solidFill>
                <a:srgbClr val="FF0000"/>
              </a:solidFill>
            </a:endParaRPr>
          </a:p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3EB819D-AF94-1F28-FCD3-2A84885B9CD1}"/>
              </a:ext>
            </a:extLst>
          </p:cNvPr>
          <p:cNvSpPr/>
          <p:nvPr/>
        </p:nvSpPr>
        <p:spPr>
          <a:xfrm>
            <a:off x="9144000" y="120448"/>
            <a:ext cx="763151" cy="4235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9201E5-DFC3-FC64-545A-001A64534D4F}"/>
              </a:ext>
            </a:extLst>
          </p:cNvPr>
          <p:cNvSpPr txBox="1"/>
          <p:nvPr/>
        </p:nvSpPr>
        <p:spPr>
          <a:xfrm>
            <a:off x="4234397" y="2785519"/>
            <a:ext cx="360996" cy="27699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solidFill>
                  <a:schemeClr val="bg1"/>
                </a:solidFill>
              </a:rPr>
              <a:t>58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281A841-F009-2B4E-1174-D00F8347919D}"/>
              </a:ext>
            </a:extLst>
          </p:cNvPr>
          <p:cNvSpPr txBox="1"/>
          <p:nvPr/>
        </p:nvSpPr>
        <p:spPr>
          <a:xfrm>
            <a:off x="4642918" y="2785519"/>
            <a:ext cx="360996" cy="27699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solidFill>
                  <a:schemeClr val="bg1"/>
                </a:solidFill>
              </a:rPr>
              <a:t>60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AE9453-C25D-9878-5ADA-4F1FCF826FDA}"/>
              </a:ext>
            </a:extLst>
          </p:cNvPr>
          <p:cNvSpPr txBox="1"/>
          <p:nvPr/>
        </p:nvSpPr>
        <p:spPr>
          <a:xfrm>
            <a:off x="10027423" y="488997"/>
            <a:ext cx="11079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lang="ja-JP" altLang="en-US" sz="2400" b="1" dirty="0">
                <a:highlight>
                  <a:srgbClr val="FF0000"/>
                </a:highlight>
              </a:rPr>
              <a:t>←</a:t>
            </a:r>
            <a:endParaRPr kumimoji="1" lang="en-US" altLang="ja-JP" sz="2400" b="1" dirty="0">
              <a:highlight>
                <a:srgbClr val="FF0000"/>
              </a:highlight>
            </a:endParaRPr>
          </a:p>
          <a:p>
            <a:r>
              <a:rPr lang="ja-JP" altLang="en-US" b="1" dirty="0">
                <a:highlight>
                  <a:srgbClr val="FF0000"/>
                </a:highlight>
              </a:rPr>
              <a:t>②新しい</a:t>
            </a:r>
            <a:endParaRPr lang="en-US" altLang="ja-JP" b="1" dirty="0">
              <a:highlight>
                <a:srgbClr val="FF0000"/>
              </a:highlight>
            </a:endParaRPr>
          </a:p>
          <a:p>
            <a:r>
              <a:rPr kumimoji="1" lang="ja-JP" altLang="en-US" b="1" dirty="0">
                <a:highlight>
                  <a:srgbClr val="FF0000"/>
                </a:highlight>
              </a:rPr>
              <a:t>駐車区域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5C1F49-B96F-66F9-3698-2F01448C7945}"/>
              </a:ext>
            </a:extLst>
          </p:cNvPr>
          <p:cNvSpPr txBox="1"/>
          <p:nvPr/>
        </p:nvSpPr>
        <p:spPr>
          <a:xfrm>
            <a:off x="3235295" y="2738961"/>
            <a:ext cx="11079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　　</a:t>
            </a:r>
            <a:r>
              <a:rPr kumimoji="1" lang="ja-JP" altLang="en-US" sz="2400" b="1" dirty="0">
                <a:highlight>
                  <a:srgbClr val="FF0000"/>
                </a:highlight>
              </a:rPr>
              <a:t>→</a:t>
            </a:r>
            <a:endParaRPr kumimoji="1" lang="en-US" altLang="ja-JP" sz="2400" b="1" dirty="0">
              <a:highlight>
                <a:srgbClr val="FF0000"/>
              </a:highlight>
            </a:endParaRPr>
          </a:p>
          <a:p>
            <a:r>
              <a:rPr lang="ja-JP" altLang="en-US" b="1" dirty="0">
                <a:highlight>
                  <a:srgbClr val="FF0000"/>
                </a:highlight>
              </a:rPr>
              <a:t>①新しい</a:t>
            </a:r>
            <a:endParaRPr lang="en-US" altLang="ja-JP" b="1" dirty="0">
              <a:highlight>
                <a:srgbClr val="FF0000"/>
              </a:highlight>
            </a:endParaRPr>
          </a:p>
          <a:p>
            <a:r>
              <a:rPr kumimoji="1" lang="ja-JP" altLang="en-US" b="1" dirty="0">
                <a:highlight>
                  <a:srgbClr val="FF0000"/>
                </a:highlight>
              </a:rPr>
              <a:t>駐車区域</a:t>
            </a:r>
          </a:p>
        </p:txBody>
      </p:sp>
    </p:spTree>
    <p:extLst>
      <p:ext uri="{BB962C8B-B14F-4D97-AF65-F5344CB8AC3E}">
        <p14:creationId xmlns:p14="http://schemas.microsoft.com/office/powerpoint/2010/main" val="214392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73</Words>
  <Application>Microsoft Office PowerPoint</Application>
  <PresentationFormat>ワイド画面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Quicksand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健作 山田</dc:creator>
  <cp:lastModifiedBy>健作 山田</cp:lastModifiedBy>
  <cp:revision>2</cp:revision>
  <dcterms:created xsi:type="dcterms:W3CDTF">2024-07-15T03:56:34Z</dcterms:created>
  <dcterms:modified xsi:type="dcterms:W3CDTF">2024-07-15T05:35:19Z</dcterms:modified>
</cp:coreProperties>
</file>